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AFA32-9105-4A9A-8549-3BCF13AC51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2BED2E-047E-4B08-97BA-4A4F324D1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992B8F-7ABB-491B-BA85-5A1F4D15E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1A7B7E-DFF1-45B6-91F9-8FA7F215B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5ADEDE-CF95-4A72-80A2-924BBDF0E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83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1B9619-7E2C-4DFC-BB1E-2A9EFE260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46A9558-0295-4A79-AC61-3C6EDA6D5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AF05FE-BEC1-409E-B191-351BC86DB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1D7807-14F1-424A-96F4-C9D535D6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F1CE2B-08BE-435A-9021-52F1F695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348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25DECF7-EBFF-4CDC-853F-C2E62DCB72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52792D1-EB95-4845-91E1-E62BDE5D3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61DB5D-A395-4819-ADCE-6BC8C2009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03E1F2-0BA8-4159-B745-26DFD7E0D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575F71-3EA6-423E-9CBC-75758AE1D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865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44D138-5E23-4E4E-B145-486FFC48C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FDBD27-0BE5-47F6-AE16-AF0F2381D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45D672-7044-4325-99E7-0BF5C57F6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E7CA9A-E57C-4482-81FF-554441E64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B25FD9-1DD2-4E73-A893-3CBF258F4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12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D3D33E-79F1-4463-94A0-4EE27CF8A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8710773-4397-4CB0-B082-B7701A99B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091C05-6ECE-4ED3-8E11-255B1D1B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DAF7E5-52CE-4E6D-92F6-86BF0E3D8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7AE175-26AA-452E-A6BD-3F33CC193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565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ABDDED-9DAC-4389-9371-302B0F566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999ED3-855D-44F1-836B-EAB8E969F4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377B9B-FBEB-4322-BF4D-24F1C84D4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8CB7C36-CA55-4656-9936-4BBF024BF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6893AA6-CFA3-49EF-973B-AC6BABF35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6D4CB8-DABA-4095-9623-6CBD3CB6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1354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B6B240-302E-4F9D-8D53-52DD811D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948DC43-0FE0-4812-9BEC-DC41FBC4A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FE443E1-6478-479F-B639-4BA51244B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B64B357-55CA-4ACB-B6D8-D3FCA24AB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977A1DE-38DF-4784-BADF-FCBF45AE0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E980FD6-A796-4273-B9BA-3848ADB9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175C967-7D01-45C7-860C-4231BF15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490818D-1AF2-404E-A5F0-C5A097C33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902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A9EE4E-3689-4A0D-8B7D-082E4EF53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E84EAE9-B22F-4D4D-91D2-EB4CD3E9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5338E6E-EE1A-4864-97F7-E1741737C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8E341FA-DE35-4B9E-8395-4F4DCF116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5955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AB6A9F5-25CF-48D7-A87D-C45AC7218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D429089-1545-4647-A052-8390C67E4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F99C7B0-2224-4CE6-B78F-D96B0D17D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4830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A9180C-5EE6-47DC-9FA9-27E9E6456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DAD40F-7851-4CBC-A9E1-E8FA2E334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FB9F787-B366-4ABB-9670-A6A67E3AD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95EE3A-E877-40C6-8A9F-44A51E372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B8C714A-CBA7-4537-9B47-8068308F6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F741807-7694-4C07-BDAE-B91387C2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466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69090C-E4A2-4903-8DE6-D2962F52F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91CB738-C934-42A5-ADDB-16E2E143B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D1EA27-0985-4355-AF6B-6F9DA6BD3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3244E9-95BD-46D8-BED8-B3710554F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3C2DA2-09E8-4BEC-99C7-4B22C579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924071C-3EF9-4078-9F1B-B20646220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229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4695865-E17A-4E9D-B0B6-3E9AF0449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9ADC7E-AE5D-4876-8755-598199753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676492E-AF19-4F3A-B3F7-8F00EB19F2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E2AC5-94AB-4856-BFF9-12B5696CBCBF}" type="datetimeFigureOut">
              <a:rPr lang="it-IT" smtClean="0"/>
              <a:t>24/07/2017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FEC155-4E93-41AD-93A5-9D63AF935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879E66-7EC0-4F3B-96E6-AFB1DA3C2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FDE9A-17C5-4FBA-9193-B17E3007FD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546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FA7F21-308E-4A65-945C-CCC52EBE76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54440"/>
            <a:ext cx="9144000" cy="83876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C00000"/>
                </a:solidFill>
              </a:rPr>
              <a:t>LA FORMA SONATA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351CE0F-523C-4158-97B7-C8A7D1764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34881"/>
            <a:ext cx="9144000" cy="3864591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dirty="0"/>
              <a:t>Forma caratteristica del Classicismo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dirty="0"/>
              <a:t>Si ritrova nel primo tempo di Sinfonie, Concerti, Sonate e Quartetti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dirty="0"/>
              <a:t>Divisa in 3 parti: Esposizione, Sviluppo e Ripresa</a:t>
            </a:r>
          </a:p>
          <a:p>
            <a:pPr algn="l"/>
            <a:endParaRPr lang="it-IT" dirty="0"/>
          </a:p>
          <a:p>
            <a:pPr algn="l"/>
            <a:r>
              <a:rPr lang="it-IT" dirty="0"/>
              <a:t>N.B. </a:t>
            </a:r>
            <a:r>
              <a:rPr lang="it-IT" u="sng" dirty="0">
                <a:solidFill>
                  <a:srgbClr val="C00000"/>
                </a:solidFill>
              </a:rPr>
              <a:t>DA NON CONFONDERE CON LA SONATA</a:t>
            </a:r>
            <a:r>
              <a:rPr lang="it-IT" u="sng" dirty="0"/>
              <a:t>	               </a:t>
            </a:r>
            <a:endParaRPr lang="it-IT" dirty="0"/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405AAE91-4C2E-4C29-A840-223899050B01}"/>
              </a:ext>
            </a:extLst>
          </p:cNvPr>
          <p:cNvCxnSpPr>
            <a:cxnSpLocks/>
          </p:cNvCxnSpPr>
          <p:nvPr/>
        </p:nvCxnSpPr>
        <p:spPr>
          <a:xfrm>
            <a:off x="7150859" y="3625184"/>
            <a:ext cx="8387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26EA907-A4B0-4EBD-9CFE-1609B7788EA4}"/>
              </a:ext>
            </a:extLst>
          </p:cNvPr>
          <p:cNvSpPr txBox="1"/>
          <p:nvPr/>
        </p:nvSpPr>
        <p:spPr>
          <a:xfrm>
            <a:off x="7956649" y="3378951"/>
            <a:ext cx="2961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400" dirty="0"/>
              <a:t>Composizione per pianoforte solo o per violino e pianoforte.</a:t>
            </a:r>
          </a:p>
        </p:txBody>
      </p:sp>
    </p:spTree>
    <p:extLst>
      <p:ext uri="{BB962C8B-B14F-4D97-AF65-F5344CB8AC3E}">
        <p14:creationId xmlns:p14="http://schemas.microsoft.com/office/powerpoint/2010/main" val="340894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4">
            <a:extLst>
              <a:ext uri="{FF2B5EF4-FFF2-40B4-BE49-F238E27FC236}">
                <a16:creationId xmlns:a16="http://schemas.microsoft.com/office/drawing/2014/main" id="{57AA98F4-B1A2-41B9-B520-0F246A765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9927256"/>
              </p:ext>
            </p:extLst>
          </p:nvPr>
        </p:nvGraphicFramePr>
        <p:xfrm>
          <a:off x="1037799" y="483358"/>
          <a:ext cx="9809328" cy="484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9776">
                  <a:extLst>
                    <a:ext uri="{9D8B030D-6E8A-4147-A177-3AD203B41FA5}">
                      <a16:colId xmlns:a16="http://schemas.microsoft.com/office/drawing/2014/main" val="4230376859"/>
                    </a:ext>
                  </a:extLst>
                </a:gridCol>
                <a:gridCol w="3269776">
                  <a:extLst>
                    <a:ext uri="{9D8B030D-6E8A-4147-A177-3AD203B41FA5}">
                      <a16:colId xmlns:a16="http://schemas.microsoft.com/office/drawing/2014/main" val="2532943732"/>
                    </a:ext>
                  </a:extLst>
                </a:gridCol>
                <a:gridCol w="3269776">
                  <a:extLst>
                    <a:ext uri="{9D8B030D-6E8A-4147-A177-3AD203B41FA5}">
                      <a16:colId xmlns:a16="http://schemas.microsoft.com/office/drawing/2014/main" val="1792832823"/>
                    </a:ext>
                  </a:extLst>
                </a:gridCol>
              </a:tblGrid>
              <a:tr h="753794">
                <a:tc>
                  <a:txBody>
                    <a:bodyPr/>
                    <a:lstStyle/>
                    <a:p>
                      <a:r>
                        <a:rPr lang="it-IT" dirty="0"/>
                        <a:t>I PARTE: </a:t>
                      </a:r>
                      <a:r>
                        <a:rPr lang="it-IT" dirty="0">
                          <a:solidFill>
                            <a:srgbClr val="FFFF00"/>
                          </a:solidFill>
                        </a:rPr>
                        <a:t>ESPOSIZIONE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II PARTE: </a:t>
                      </a:r>
                      <a:r>
                        <a:rPr lang="it-IT" dirty="0">
                          <a:solidFill>
                            <a:srgbClr val="FFFF00"/>
                          </a:solidFill>
                        </a:rPr>
                        <a:t>SVILUPPO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III PARTE: </a:t>
                      </a:r>
                      <a:r>
                        <a:rPr lang="it-IT" dirty="0">
                          <a:solidFill>
                            <a:srgbClr val="FFFF00"/>
                          </a:solidFill>
                        </a:rPr>
                        <a:t>RIPRESA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9888627"/>
                  </a:ext>
                </a:extLst>
              </a:tr>
              <a:tr h="2104341">
                <a:tc>
                  <a:txBody>
                    <a:bodyPr/>
                    <a:lstStyle/>
                    <a:p>
                      <a:r>
                        <a:rPr lang="it-IT" dirty="0"/>
                        <a:t>Presentazione Tema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Il compositore riprendeva elementi del Tema A e li usava modificandoli a suo piacimento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Ripresa del tema A e parte di passaggio che porta a….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928238"/>
                  </a:ext>
                </a:extLst>
              </a:tr>
              <a:tr h="1099283">
                <a:tc>
                  <a:txBody>
                    <a:bodyPr/>
                    <a:lstStyle/>
                    <a:p>
                      <a:r>
                        <a:rPr lang="it-IT" dirty="0"/>
                        <a:t>Episodio di passaggio che porta ad un’altra tonalità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>
                          <a:solidFill>
                            <a:srgbClr val="00B050"/>
                          </a:solidFill>
                        </a:rPr>
                        <a:t>PARTE PIU’ LIBERA E DI PASSAGGIO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Ripresa del Tema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524301"/>
                  </a:ext>
                </a:extLst>
              </a:tr>
              <a:tr h="890381">
                <a:tc>
                  <a:txBody>
                    <a:bodyPr/>
                    <a:lstStyle/>
                    <a:p>
                      <a:r>
                        <a:rPr lang="it-IT" dirty="0"/>
                        <a:t>Presentazione Tema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Conclusione (CODA)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04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9496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LA FORMA SONATA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FORMA SONATA</dc:title>
  <cp:revision>1</cp:revision>
  <dcterms:modified xsi:type="dcterms:W3CDTF">2017-07-24T08:22:38Z</dcterms:modified>
</cp:coreProperties>
</file>