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E24FD9-E2C9-46FA-81F7-940B1D75E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BF380C-2F33-42F5-B10C-07989F51F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365D1A-5270-4D3E-B278-AA66FBD99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F3868C-EA7D-48F4-9B36-A9B6044B1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27EC12-2FBB-47B4-B5B0-D8535AA5C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586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049B71-CB3F-4826-A130-A1D849E3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04610DF-8A55-422B-BA6E-A530714F6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F4E984-73AD-4B9F-BE67-D6F4B4D8D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9EDC6A-05A1-40A0-AEAF-588D998D6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CB65EC-6245-46FF-8407-04ACB73AC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8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0E7A37B-B4D5-4583-9BC1-2F3DF129EA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8B2D60-2BAE-49B4-B45F-E3410FD37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1696A5-FAF8-420C-8563-978ED57C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22618A-A72A-4504-B859-622FABFC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40CC70-CBA1-46E2-8418-8E1812D0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2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7F2FEE-3FCF-4D08-8909-EE5E4C9E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D9F2AC-221A-4988-9FEA-874C5C3E8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FD58C9-1778-465C-8096-14D3E910D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723FAB-B1F7-4F7E-A9FD-6F7C97E4B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601655-CBE6-4806-BBCC-29FFE025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149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FB73C5-7F3B-4429-8F9C-1F79D2809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6255B8-76B4-4911-8556-0923ADF37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0626C0-D643-4B97-8B80-3271353E0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D492CC-30E8-414A-8BD8-18B80E0A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C15B4A-BF9B-4C36-B5E9-7188B7F3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773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86253-D779-407A-84A6-76DA79CDA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8BC215-8BE9-40F5-91B4-4254857A4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BBD75DA-554E-4FCE-BBBC-01DABBCF5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29202C-56CB-4046-B68C-EE025CA59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8CE944-348A-4827-A372-28160C88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D73DB7-C53A-4CCE-870F-ABD2FA4EC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974D19-FDA3-4356-ACA6-BAB2F761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DAEBB9-77FC-46D7-9F0C-E6E0C5C4F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AC179E-3E1E-49B9-BE5B-3E37D2F80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10E290A-CD4D-481E-BBA8-C566E69AE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6ABE6BE-0B7F-4249-B551-5AF3FD6F9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36EC222-94FB-4320-8CEF-17C4CB4FF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E0B431-6AFC-4FB1-8F5D-71D209D19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405A56D-92CC-4064-84DB-A5D62239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909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5651AA-FC96-4A38-B0D7-CF5D3F814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56483DB-C592-47FB-9256-5A08A877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4B8A9E7-2410-4417-94F2-713CFCA9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2C1E416-1C37-49B7-9428-1F444469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98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632B4C5-AAFA-4B2B-B0F6-EA5C202E0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7068426-2F0D-4AEB-A3C0-46F39DBA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BFC0765-A22B-4B6F-BBF4-5B1D6E9AD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9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A8A7B9-FA76-420D-9CC1-D7F1CA5B4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7C1106-5269-42C5-94FF-F341E1401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20FCC9-90FC-4A59-AB5F-3B020F337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E3C1A2-9348-4532-ACD3-987D35E7F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5B58B85-95EA-4BFE-A292-82C46E591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CBF2A2D-87FA-4AF5-B4D6-D5B309EEE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57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1A4D37-E0E3-4684-88A5-D7C2A8E1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1C95080-2801-4A94-94C6-4F9F97463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C1A3A3-9D84-4B7C-8FB1-5AF37A405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AC8604B-6547-4D7A-8DD4-A066C62A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F73C4F9-8D71-4518-8827-28CE17459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51DA8D-25DF-4D6C-9C97-407BEBCCF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80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AF1AA33-7F8C-49A2-B1C3-FA4544DBB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A0E633-DB47-4A95-8BA5-97ACB0092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42A50A-BE91-4ED9-AC86-0866D6B2C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DFB53-BACC-4D78-9766-758156554384}" type="datetimeFigureOut">
              <a:rPr lang="it-IT" smtClean="0"/>
              <a:t>27/07/2017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D18038-981E-456B-9C07-00F7B1FFA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9251DE-F3DF-49E2-9E83-C1EAC999E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3219-D474-4AA8-A93B-F8068DE772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2826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D37C2-4F36-4432-949B-699A967DD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09117"/>
            <a:ext cx="9144000" cy="1365510"/>
          </a:xfrm>
        </p:spPr>
        <p:txBody>
          <a:bodyPr anchor="t">
            <a:normAutofit fontScale="90000"/>
          </a:bodyPr>
          <a:lstStyle/>
          <a:p>
            <a:r>
              <a:rPr lang="it-IT" sz="5400" b="1" dirty="0">
                <a:solidFill>
                  <a:srgbClr val="00B050"/>
                </a:solidFill>
              </a:rPr>
              <a:t>ORIGINI DELLA MUSICA</a:t>
            </a:r>
            <a:br>
              <a:rPr lang="it-IT" sz="5400" b="1" dirty="0">
                <a:solidFill>
                  <a:srgbClr val="00B050"/>
                </a:solidFill>
              </a:rPr>
            </a:br>
            <a:br>
              <a:rPr lang="it-IT" sz="1000" b="1" dirty="0">
                <a:solidFill>
                  <a:srgbClr val="00B050"/>
                </a:solidFill>
              </a:rPr>
            </a:br>
            <a:r>
              <a:rPr lang="it-IT" sz="4000" b="1" dirty="0">
                <a:solidFill>
                  <a:srgbClr val="FF0000"/>
                </a:solidFill>
              </a:rPr>
              <a:t>LA PREISTORIA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66A4343-C0EF-49EB-A57B-5A69FB1F6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12425"/>
            <a:ext cx="9144000" cy="1945375"/>
          </a:xfrm>
        </p:spPr>
        <p:txBody>
          <a:bodyPr>
            <a:normAutofit lnSpcReduction="10000"/>
          </a:bodyPr>
          <a:lstStyle/>
          <a:p>
            <a:pPr algn="l"/>
            <a:r>
              <a:rPr lang="it-IT" sz="4000" dirty="0"/>
              <a:t>QUANDO E’ NATA LA MUSICA? COME?      </a:t>
            </a:r>
          </a:p>
          <a:p>
            <a:pPr algn="l"/>
            <a:endParaRPr lang="it-IT" sz="4000" dirty="0"/>
          </a:p>
          <a:p>
            <a:pPr algn="l"/>
            <a:r>
              <a:rPr lang="it-IT" sz="4000" dirty="0"/>
              <a:t>E PERCHE’?</a:t>
            </a:r>
          </a:p>
        </p:txBody>
      </p:sp>
    </p:spTree>
    <p:extLst>
      <p:ext uri="{BB962C8B-B14F-4D97-AF65-F5344CB8AC3E}">
        <p14:creationId xmlns:p14="http://schemas.microsoft.com/office/powerpoint/2010/main" val="173711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5F665-9D45-4EA6-952B-A64D708C2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30"/>
            <a:ext cx="10515600" cy="6368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QUANDO: </a:t>
            </a:r>
            <a:r>
              <a:rPr lang="it-IT" sz="2400" dirty="0"/>
              <a:t>Nel momento in cui l’uomo da  nomade diventa sedentario.</a:t>
            </a:r>
            <a:endParaRPr lang="it-IT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0070C0"/>
                </a:solidFill>
              </a:rPr>
              <a:t>COME: 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Usando prima la voce per riprodurre melodie singole, eseguite da un solista o in coro, o più melodie contemporanee (POLIFONIA); 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Usando il corpo per effettuare un accompagnamento ritmico;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Costruendo strumenti con oggetti di uso quotidiano (flauti con ossa di animali; sonagli con gusci di noci, semi e denti di animale; tamburi con tronchi d’albero; percussioni con stalattiti e stalagmiti delle grotte). In seguito anche il monocordo.</a:t>
            </a:r>
          </a:p>
          <a:p>
            <a:pPr marL="0" indent="0">
              <a:buNone/>
            </a:pPr>
            <a:r>
              <a:rPr lang="it-IT" sz="2400" dirty="0">
                <a:solidFill>
                  <a:srgbClr val="00B050"/>
                </a:solidFill>
              </a:rPr>
              <a:t>PERCHE’: </a:t>
            </a:r>
            <a:endParaRPr lang="it-IT" sz="2400" dirty="0"/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Inizialmente solo CARATTERE SACRO. Per attirare l’attenzione degli Dei e scacciare gli spiriti maligni. Lo sciamano era il collegamento tra uomini e Divinità; usava dei sonagli.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Musica diventa anche DIVERTIMENTO. Vengono imitati anche i suoni della natura; per esempio, il verso di grilli e locuste riprodotto con strumenti a raschiamento.</a:t>
            </a:r>
          </a:p>
        </p:txBody>
      </p:sp>
    </p:spTree>
    <p:extLst>
      <p:ext uri="{BB962C8B-B14F-4D97-AF65-F5344CB8AC3E}">
        <p14:creationId xmlns:p14="http://schemas.microsoft.com/office/powerpoint/2010/main" val="315363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A59474-05BD-41E6-96C0-1896D6804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1245755" cy="900136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COME LO SAPPIAMO? </a:t>
            </a:r>
            <a:r>
              <a:rPr lang="it-IT" b="1" dirty="0"/>
              <a:t>Da dipinti e ritrovamenti archeologici.  </a:t>
            </a:r>
          </a:p>
        </p:txBody>
      </p:sp>
      <p:pic>
        <p:nvPicPr>
          <p:cNvPr id="4" name="Immagine 4">
            <a:extLst>
              <a:ext uri="{FF2B5EF4-FFF2-40B4-BE49-F238E27FC236}">
                <a16:creationId xmlns:a16="http://schemas.microsoft.com/office/drawing/2014/main" id="{1A3CC010-0670-4ACB-BCD7-7C041520AD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218" y="1099523"/>
            <a:ext cx="4039790" cy="2841319"/>
          </a:xfrm>
          <a:prstGeom prst="rect">
            <a:avLst/>
          </a:prstGeom>
        </p:spPr>
      </p:pic>
      <p:pic>
        <p:nvPicPr>
          <p:cNvPr id="6" name="Immagine 6">
            <a:extLst>
              <a:ext uri="{FF2B5EF4-FFF2-40B4-BE49-F238E27FC236}">
                <a16:creationId xmlns:a16="http://schemas.microsoft.com/office/drawing/2014/main" id="{959042AB-DD81-4E40-80B3-F55BE7803F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333" y="4491677"/>
            <a:ext cx="3993675" cy="2211687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F3264410-438B-42C5-B1DB-2BBAB0524B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95" y="2269257"/>
            <a:ext cx="3836117" cy="2877088"/>
          </a:xfrm>
          <a:prstGeom prst="rect">
            <a:avLst/>
          </a:prstGeom>
        </p:spPr>
      </p:pic>
      <p:pic>
        <p:nvPicPr>
          <p:cNvPr id="10" name="Immagine 10">
            <a:extLst>
              <a:ext uri="{FF2B5EF4-FFF2-40B4-BE49-F238E27FC236}">
                <a16:creationId xmlns:a16="http://schemas.microsoft.com/office/drawing/2014/main" id="{BCB24249-03C9-4513-BCA6-92B74A5B66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61" y="2269257"/>
            <a:ext cx="3567440" cy="267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018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ORIGINI DELLA MUSICA  LA PREISTORIA</vt:lpstr>
      <vt:lpstr>Presentazione standard di PowerPoint</vt:lpstr>
      <vt:lpstr>COME LO SAPPIAMO? Da dipinti e ritrovamenti archeologici.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ORIGINI DELLA MUSICA  LA PREISTORIA</dc:title>
  <cp:revision>1</cp:revision>
  <dcterms:modified xsi:type="dcterms:W3CDTF">2017-07-27T08:22:10Z</dcterms:modified>
</cp:coreProperties>
</file>